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26270CC-CFE6-4F1C-92A3-019A1C4BB9F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56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56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00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00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146A00C-01FC-4390-AC56-40BEC67C06A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3A38671-AA8F-4BE9-B77E-4DAF986A2A9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440" cy="116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92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440" cy="46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87B860D-CD84-436F-ABB7-4B1C8EC1CE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568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5680" cy="80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CA41035-C5C9-4B27-87C0-7BA9EB4EB2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DD48BE5-F280-4783-9A23-20E27A6F19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8949D97-83CF-4B20-8787-3C3441595CD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668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20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A527FBD-DD50-4945-A5EF-910E7585842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38B1539-8774-4CB6-B186-F5A0D37BE0A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168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16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879AAE6-44CE-4518-BBBB-FDC12BB1AD8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CFF41D6-6EC0-4DE8-A717-3F09AE298EB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1"/>
          <p:cNvSpPr/>
          <p:nvPr/>
        </p:nvSpPr>
        <p:spPr>
          <a:xfrm>
            <a:off x="360720" y="1440000"/>
            <a:ext cx="8639280" cy="17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Система мониторинга для WordPress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2"/>
          <p:cNvSpPr/>
          <p:nvPr/>
        </p:nvSpPr>
        <p:spPr>
          <a:xfrm>
            <a:off x="720000" y="3240000"/>
            <a:ext cx="7294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Для своего проекта я выбрал стек Zabbix+Grafana+Loki.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метрик ОС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720000" y="1080000"/>
            <a:ext cx="5812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 качестве средства визуализации была выбрана Графана</a:t>
            </a:r>
            <a:br>
              <a:rPr sz="1800"/>
            </a:b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Визуализация метрик ОС: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21520" y="227160"/>
            <a:ext cx="1518120" cy="85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91680" y="2093760"/>
            <a:ext cx="8248320" cy="402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1"/>
          <p:cNvSpPr/>
          <p:nvPr/>
        </p:nvSpPr>
        <p:spPr>
          <a:xfrm>
            <a:off x="360000" y="360000"/>
            <a:ext cx="549684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MySQL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121520" y="227520"/>
            <a:ext cx="1518120" cy="85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40000" y="2190240"/>
            <a:ext cx="8304480" cy="356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"/>
          <p:cNvSpPr/>
          <p:nvPr/>
        </p:nvSpPr>
        <p:spPr>
          <a:xfrm>
            <a:off x="360000" y="360000"/>
            <a:ext cx="586944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Grafana: Визуализация PHP-FPM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121520" y="227520"/>
            <a:ext cx="1518120" cy="85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399240" y="1800000"/>
            <a:ext cx="8240760" cy="403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Explore: Логи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638640" y="900000"/>
            <a:ext cx="4794120" cy="12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 качестве агента для сбора логов используется promtail.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Логи MySQL парсятся по лейблам: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уз пользователя БД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-имя базы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-тип операции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7020000" y="146880"/>
            <a:ext cx="1439640" cy="14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 rot="21586800">
            <a:off x="984240" y="2100960"/>
            <a:ext cx="7287120" cy="4545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9"/>
          <p:cNvSpPr/>
          <p:nvPr/>
        </p:nvSpPr>
        <p:spPr>
          <a:xfrm>
            <a:off x="360000" y="360000"/>
            <a:ext cx="392580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Explore: Логи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Box 10"/>
          <p:cNvSpPr/>
          <p:nvPr/>
        </p:nvSpPr>
        <p:spPr>
          <a:xfrm>
            <a:off x="638640" y="900000"/>
            <a:ext cx="4794120" cy="12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020000" y="146880"/>
            <a:ext cx="1439640" cy="143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 txBox="1"/>
          <p:nvPr/>
        </p:nvSpPr>
        <p:spPr>
          <a:xfrm>
            <a:off x="360000" y="938160"/>
            <a:ext cx="2734920" cy="265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Логи nginx парсятся по:</a:t>
            </a:r>
            <a:br>
              <a:rPr sz="1800"/>
            </a:b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remote_addr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remote_user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time_local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method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request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protocol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status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body_bytes_sent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http_referer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http_user_agent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980000" y="1309680"/>
            <a:ext cx="5580000" cy="525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Результаты и выводы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Box 2"/>
          <p:cNvSpPr/>
          <p:nvPr/>
        </p:nvSpPr>
        <p:spPr>
          <a:xfrm>
            <a:off x="360000" y="900000"/>
            <a:ext cx="8639280" cy="15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1. Разработана система мониторинга ключевых компонентов WordPress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2. Настроены алерты и визуализация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3. Логи успешно парсятся и фильтруются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4. Стек доказал свою применимость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500000" y="234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Цель проекта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Box 2"/>
          <p:cNvSpPr/>
          <p:nvPr/>
        </p:nvSpPr>
        <p:spPr>
          <a:xfrm>
            <a:off x="720000" y="1260000"/>
            <a:ext cx="8639280" cy="31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ru-RU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Разработать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систему мониторинга для компонентов WordPress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Использовать стек Zabbix + Grafana + Loki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Визуализировать </a:t>
            </a:r>
            <a:r>
              <a:rPr b="0" lang="ru-RU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метрики</a:t>
            </a: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и логи, настроить оповещения.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Инсталляция WordPress включает в себя: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-Ubuntu 22.04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-Nginx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-MySQL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-PHP8.1-FPM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"/>
          <p:cNvSpPr/>
          <p:nvPr/>
        </p:nvSpPr>
        <p:spPr>
          <a:xfrm>
            <a:off x="14472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Компоненты системы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2"/>
          <p:cNvSpPr/>
          <p:nvPr/>
        </p:nvSpPr>
        <p:spPr>
          <a:xfrm>
            <a:off x="180000" y="575640"/>
            <a:ext cx="8639280" cy="15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 — сбор и алерты метрик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Grafana — визуализация данных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Loki — сбор и анализ логов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420000" y="1619280"/>
            <a:ext cx="4500720" cy="450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Настройка хоста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2"/>
          <p:cNvSpPr/>
          <p:nvPr/>
        </p:nvSpPr>
        <p:spPr>
          <a:xfrm>
            <a:off x="550080" y="1080000"/>
            <a:ext cx="7909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К хосту прилинковано 4 шаблона в соответствии с компонентами инсталляции: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 rot="21592800">
            <a:off x="725400" y="1498320"/>
            <a:ext cx="7686000" cy="522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2"/>
          <p:cNvSpPr/>
          <p:nvPr/>
        </p:nvSpPr>
        <p:spPr>
          <a:xfrm>
            <a:off x="720000" y="1080000"/>
            <a:ext cx="688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ОС. Используется zabbix-agent2 в пассивном режиме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2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720000" y="1620000"/>
            <a:ext cx="7249680" cy="498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3"/>
          <p:cNvSpPr/>
          <p:nvPr/>
        </p:nvSpPr>
        <p:spPr>
          <a:xfrm>
            <a:off x="360000" y="360000"/>
            <a:ext cx="3092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720000" y="1080000"/>
            <a:ext cx="8121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MySQL. Мониторинг осуществляется с помощью плагина MySQL. </a:t>
            </a:r>
            <a:br>
              <a:rPr sz="1800"/>
            </a:b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Подключение через unix-сокет. Для мониторинга была создана туз в базе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" name="Picture 1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720000" y="1800000"/>
            <a:ext cx="7200000" cy="495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5"/>
          <p:cNvSpPr/>
          <p:nvPr/>
        </p:nvSpPr>
        <p:spPr>
          <a:xfrm>
            <a:off x="360000" y="360000"/>
            <a:ext cx="3092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6"/>
          <p:cNvSpPr/>
          <p:nvPr/>
        </p:nvSpPr>
        <p:spPr>
          <a:xfrm>
            <a:off x="374400" y="1080000"/>
            <a:ext cx="7005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nginx. Мониторинг с помощью модуля заббикс агента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0" name="Picture 2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rcRect l="12659" t="0" r="0" b="21"/>
          <a:stretch/>
        </p:blipFill>
        <p:spPr>
          <a:xfrm>
            <a:off x="180000" y="2520000"/>
            <a:ext cx="8820000" cy="136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7"/>
          <p:cNvSpPr/>
          <p:nvPr/>
        </p:nvSpPr>
        <p:spPr>
          <a:xfrm>
            <a:off x="360000" y="360000"/>
            <a:ext cx="30927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Метрики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"/>
          <p:cNvSpPr/>
          <p:nvPr/>
        </p:nvSpPr>
        <p:spPr>
          <a:xfrm>
            <a:off x="374400" y="1080000"/>
            <a:ext cx="6341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Пример метрик php-fpm. Мониторинг также с помощью агента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" name="Picture 4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60000" y="2493000"/>
            <a:ext cx="8280000" cy="200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"/>
          <p:cNvSpPr/>
          <p:nvPr/>
        </p:nvSpPr>
        <p:spPr>
          <a:xfrm>
            <a:off x="360000" y="360000"/>
            <a:ext cx="89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Zabbix: Настройка алертов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2"/>
          <p:cNvSpPr/>
          <p:nvPr/>
        </p:nvSpPr>
        <p:spPr>
          <a:xfrm>
            <a:off x="720000" y="1080000"/>
            <a:ext cx="7137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Алерты осуществляются с помощью заббикса и отправляются телеграм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" name="Picture 3" descr="Zabbix_logo.svg.png"/>
          <p:cNvPicPr/>
          <p:nvPr/>
        </p:nvPicPr>
        <p:blipFill>
          <a:blip r:embed="rId1"/>
          <a:stretch/>
        </p:blipFill>
        <p:spPr>
          <a:xfrm>
            <a:off x="7315200" y="182880"/>
            <a:ext cx="1370880" cy="3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320000" y="1980000"/>
            <a:ext cx="4500000" cy="421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0000" y="1620000"/>
            <a:ext cx="4653360" cy="136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360000" y="2880000"/>
            <a:ext cx="4015080" cy="335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LibreOffice/25.2.3.2$Windows_X86_64 LibreOffice_project/bbb074479178df812d175f709636b368952c2ce3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ru-RU</dc:language>
  <cp:lastModifiedBy/>
  <dcterms:modified xsi:type="dcterms:W3CDTF">2025-05-12T13:26:33Z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